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93" r:id="rId3"/>
    <p:sldId id="298" r:id="rId4"/>
    <p:sldId id="294" r:id="rId5"/>
    <p:sldId id="303" r:id="rId6"/>
    <p:sldId id="295" r:id="rId7"/>
    <p:sldId id="296" r:id="rId8"/>
    <p:sldId id="297" r:id="rId9"/>
    <p:sldId id="300" r:id="rId10"/>
    <p:sldId id="301" r:id="rId11"/>
    <p:sldId id="304" r:id="rId12"/>
    <p:sldId id="292" r:id="rId13"/>
  </p:sldIdLst>
  <p:sldSz cx="9144000" cy="5143500" type="screen16x9"/>
  <p:notesSz cx="6858000" cy="9144000"/>
  <p:embeddedFontLst>
    <p:embeddedFont>
      <p:font typeface="Exo" panose="020B0604020202020204" charset="-18"/>
      <p:regular r:id="rId15"/>
      <p:bold r:id="rId16"/>
      <p:italic r:id="rId17"/>
      <p:boldItalic r:id="rId18"/>
    </p:embeddedFont>
    <p:embeddedFont>
      <p:font typeface="PT Sans" panose="020B0604020202020204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206F0-5074-4A67-87DF-A03A1949F9D8}">
  <a:tblStyle styleId="{BA7206F0-5074-4A67-87DF-A03A1949F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287" autoAdjust="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Dóra csinálta a programozás</a:t>
            </a:r>
            <a:r>
              <a:rPr lang="hu-HU" baseline="0" dirty="0"/>
              <a:t> nagy részét, Tamás pedig gyűjtötte az infókat, segített.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18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1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11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  <a:p>
            <a:pPr marL="0" indent="0" algn="l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76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edfa3e3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edfa3e3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(</a:t>
            </a:r>
            <a:r>
              <a:rPr lang="hu-HU" dirty="0" err="1"/>
              <a:t>Demo</a:t>
            </a:r>
            <a:r>
              <a:rPr lang="hu-HU" dirty="0"/>
              <a:t> bemutatása esetleg)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Eredetileg azért választottuk ezt a témát, mert mindketten nagyon szeretjük játszani ezt a játék szériát. Valamint megdolgoztatja az agyat is.</a:t>
            </a:r>
          </a:p>
          <a:p>
            <a:pPr marL="0" indent="0" algn="l"/>
            <a:r>
              <a:rPr lang="hu-HU" dirty="0"/>
              <a:t>Szerintem a legjobb az Erdei templom (Forest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pPr marL="0" indent="0" algn="l"/>
            <a:r>
              <a:rPr lang="hu-HU" dirty="0"/>
              <a:t>A játék más részeivel is szoktunk játszani, ezek közül érdemesebb megemlíteni a Fény templomot (</a:t>
            </a:r>
            <a:r>
              <a:rPr lang="hu-HU" dirty="0" err="1"/>
              <a:t>Light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 és a Kristály templomot (</a:t>
            </a:r>
            <a:r>
              <a:rPr lang="hu-HU" dirty="0" err="1"/>
              <a:t>Crystal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), ahol különböző nehezítések találhatók, amit elolvashattok </a:t>
            </a:r>
            <a:r>
              <a:rPr lang="hu-HU"/>
              <a:t>a weboldalunkon.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271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Mi az oldalak közötti mozgást linkekkel oldottuk meg, így tudtuk formázni a linkek hátterét.</a:t>
            </a:r>
          </a:p>
          <a:p>
            <a:pPr marL="0" indent="0" algn="l"/>
            <a:r>
              <a:rPr lang="hu-HU" dirty="0" err="1"/>
              <a:t>Href</a:t>
            </a:r>
            <a:r>
              <a:rPr lang="hu-HU" dirty="0"/>
              <a:t> </a:t>
            </a:r>
            <a:r>
              <a:rPr lang="hu-HU" dirty="0" err="1"/>
              <a:t>hiperlinkeket</a:t>
            </a:r>
            <a:r>
              <a:rPr lang="hu-HU" dirty="0"/>
              <a:t> használtunk, az</a:t>
            </a:r>
            <a:r>
              <a:rPr lang="hu-HU" baseline="0" dirty="0"/>
              <a:t> összes oldal a főoldalba lett linkelve, onnan mindenhova el lehet jutni.</a:t>
            </a:r>
          </a:p>
          <a:p>
            <a:pPr marL="0" indent="0" algn="l"/>
            <a:r>
              <a:rPr lang="hu-HU" baseline="0" dirty="0"/>
              <a:t>Ugyanakkor, ahhoz az oldalhoz amihez a </a:t>
            </a:r>
            <a:r>
              <a:rPr lang="hu-HU" baseline="0" dirty="0" err="1"/>
              <a:t>Javascriptet</a:t>
            </a:r>
            <a:r>
              <a:rPr lang="hu-HU" baseline="0" dirty="0"/>
              <a:t> csatoltuk, abba került egy másik fajta linkelés, az igazi </a:t>
            </a:r>
            <a:r>
              <a:rPr lang="hu-HU" baseline="0" dirty="0" err="1"/>
              <a:t>navbar</a:t>
            </a:r>
            <a:r>
              <a:rPr lang="hu-HU" baseline="0" dirty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75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Nagyrészt HTML 5-öt használtunk, de én minden templomhoz készítettem egy-egy CSS 3-at is, de ezek végül nagyjából ugyanolyanok lettek.</a:t>
            </a:r>
          </a:p>
          <a:p>
            <a:pPr marL="0" indent="0" algn="l"/>
            <a:r>
              <a:rPr lang="hu-HU" dirty="0"/>
              <a:t>A legvégén sikerült mindegyikhez belinkelni a </a:t>
            </a:r>
            <a:r>
              <a:rPr lang="hu-HU" dirty="0" err="1"/>
              <a:t>Bootstrapat</a:t>
            </a:r>
            <a:r>
              <a:rPr lang="hu-HU" dirty="0"/>
              <a:t> is, így működővé vált a </a:t>
            </a:r>
            <a:r>
              <a:rPr lang="hu-HU" dirty="0" err="1"/>
              <a:t>Carusel</a:t>
            </a:r>
            <a:r>
              <a:rPr lang="hu-HU" dirty="0"/>
              <a:t> és az oldalak </a:t>
            </a:r>
            <a:r>
              <a:rPr lang="hu-HU" dirty="0" err="1"/>
              <a:t>reszponzivitása</a:t>
            </a:r>
            <a:r>
              <a:rPr lang="hu-HU" dirty="0"/>
              <a:t>. Összesen 1 db JavaScriptet próbáltunk ki, habár az is inkább csak próba maradt.</a:t>
            </a:r>
          </a:p>
          <a:p>
            <a:pPr marL="0" indent="0" algn="l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11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egy kis betekintés a Főoldalt működtető HTML-</a:t>
            </a:r>
            <a:r>
              <a:rPr lang="hu-HU" dirty="0" err="1"/>
              <a:t>dokumemtumba</a:t>
            </a:r>
            <a:r>
              <a:rPr lang="hu-HU" dirty="0"/>
              <a:t>, valamint annak CSS-</a:t>
            </a:r>
            <a:r>
              <a:rPr lang="hu-HU" dirty="0" err="1"/>
              <a:t>ébe</a:t>
            </a:r>
            <a:r>
              <a:rPr lang="hu-HU" dirty="0"/>
              <a:t>, de itt </a:t>
            </a:r>
            <a:r>
              <a:rPr lang="hu-HU" dirty="0" err="1"/>
              <a:t>láthetó</a:t>
            </a:r>
            <a:r>
              <a:rPr lang="hu-HU" dirty="0"/>
              <a:t> </a:t>
            </a:r>
            <a:r>
              <a:rPr lang="hu-HU" dirty="0" err="1"/>
              <a:t>wegy</a:t>
            </a:r>
            <a:r>
              <a:rPr lang="hu-HU" dirty="0"/>
              <a:t> kép a </a:t>
            </a:r>
            <a:r>
              <a:rPr lang="hu-HU" dirty="0" err="1"/>
              <a:t>Javascriptből</a:t>
            </a:r>
            <a:r>
              <a:rPr lang="hu-HU" dirty="0"/>
              <a:t> is</a:t>
            </a:r>
          </a:p>
        </p:txBody>
      </p:sp>
    </p:spTree>
    <p:extLst>
      <p:ext uri="{BB962C8B-B14F-4D97-AF65-F5344CB8AC3E}">
        <p14:creationId xmlns:p14="http://schemas.microsoft.com/office/powerpoint/2010/main" val="58218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Eleinte nagy problémát okozott az elkészítése, de végül az oldalak többségén eléggé jól látható lett.</a:t>
            </a:r>
          </a:p>
          <a:p>
            <a:pPr marL="0" indent="0" algn="l"/>
            <a:r>
              <a:rPr lang="hu-HU" dirty="0"/>
              <a:t>Ezek közül kiemelném a Kvíz oldalt, ezen látható legjobban az, ha összenyomod, akkor a különböző kérdések kártyái egymás alá mennek.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714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dirty="0"/>
              <a:t>Ez a </a:t>
            </a:r>
            <a:r>
              <a:rPr lang="hu-HU" dirty="0" err="1"/>
              <a:t>főoldalunkra</a:t>
            </a:r>
            <a:r>
              <a:rPr lang="hu-HU" dirty="0"/>
              <a:t> került, mert szerettük volna egy kicsit bemutatni előre is a templomokból.</a:t>
            </a:r>
          </a:p>
          <a:p>
            <a:pPr marL="0" indent="0" algn="l">
              <a:buNone/>
            </a:pPr>
            <a:r>
              <a:rPr lang="hu-HU" dirty="0"/>
              <a:t>A képek pár másodpercenként váltogatják egymást, és bemutatják a különböző játékok</a:t>
            </a:r>
            <a:r>
              <a:rPr lang="hu-HU" baseline="0" dirty="0"/>
              <a:t> menüháttereit.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11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</a:t>
            </a:r>
            <a:r>
              <a:rPr lang="hu-HU" baseline="0" dirty="0"/>
              <a:t> kvíz egy 12 kérdésből álló teszt, ha ráklikkelsz az opciókra, az oldal értesítést küld, hogy jó-e a válasz. A kvíznek vannak könnyű, és egy kicsit tekervényesebb kérdései.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0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 legtöbbet a Kész + működik címkét használtuk, de így is született egypár amihez volt néhány kérdés, kijavítandó helyesírási hiba.</a:t>
            </a:r>
          </a:p>
          <a:p>
            <a:pPr marL="0" indent="0" algn="l">
              <a:buNone/>
            </a:pPr>
            <a:r>
              <a:rPr lang="hu-HU" dirty="0"/>
              <a:t>Nem</a:t>
            </a:r>
            <a:r>
              <a:rPr lang="hu-HU" baseline="0" dirty="0"/>
              <a:t> használtuk mindegyiket, de jó volt szórakozni velük egy kicsit, így nagyon széles skálát hoztunk létre belőlük.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7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acskai.dora@students.jedlik.e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prumuller.tamas@students.jedlik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046688" y="3208413"/>
            <a:ext cx="5087776" cy="62814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71404" y="3398577"/>
            <a:ext cx="5129334" cy="276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prezentációt készítették: Baracskai Dóra, Prumüller Tamás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060096" y="1186387"/>
            <a:ext cx="7260018" cy="17244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u-HU" dirty="0"/>
              <a:t>Proj1-elements-9C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75064"/>
            <a:ext cx="8168185" cy="1214650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 err="1"/>
              <a:t>Github</a:t>
            </a:r>
            <a:r>
              <a:rPr lang="hu-HU" sz="3600" dirty="0"/>
              <a:t> statisztika:</a:t>
            </a:r>
          </a:p>
        </p:txBody>
      </p:sp>
      <p:pic>
        <p:nvPicPr>
          <p:cNvPr id="3" name="Kép 2" descr="A képen diagram látható&#10;&#10;Automatikusan generált leírás">
            <a:extLst>
              <a:ext uri="{FF2B5EF4-FFF2-40B4-BE49-F238E27FC236}">
                <a16:creationId xmlns:a16="http://schemas.microsoft.com/office/drawing/2014/main" id="{C7F5F852-6C74-6351-F09D-CB438CA2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0"/>
            <a:ext cx="792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Összesítve: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5FEDEF6-58DB-96FA-F418-0CC624B7DA34}"/>
              </a:ext>
            </a:extLst>
          </p:cNvPr>
          <p:cNvSpPr txBox="1"/>
          <p:nvPr/>
        </p:nvSpPr>
        <p:spPr>
          <a:xfrm>
            <a:off x="286603" y="1289713"/>
            <a:ext cx="352077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24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</p:txBody>
      </p:sp>
      <p:pic>
        <p:nvPicPr>
          <p:cNvPr id="5" name="Kép 4" descr="A képen személy, fedett pályás, berendezés, konyhagép látható&#10;&#10;Automatikusan generált leírás">
            <a:extLst>
              <a:ext uri="{FF2B5EF4-FFF2-40B4-BE49-F238E27FC236}">
                <a16:creationId xmlns:a16="http://schemas.microsoft.com/office/drawing/2014/main" id="{554072B1-C1A1-B80C-600F-2592007F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07373" y="1298761"/>
            <a:ext cx="5336627" cy="38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69"/>
          <p:cNvSpPr txBox="1">
            <a:spLocks noGrp="1"/>
          </p:cNvSpPr>
          <p:nvPr>
            <p:ph type="title"/>
          </p:nvPr>
        </p:nvSpPr>
        <p:spPr>
          <a:xfrm>
            <a:off x="2422990" y="1174266"/>
            <a:ext cx="5109204" cy="1242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Köszönjük szépen a figyelmet!</a:t>
            </a:r>
            <a:endParaRPr sz="4400" dirty="0"/>
          </a:p>
        </p:txBody>
      </p:sp>
      <p:sp>
        <p:nvSpPr>
          <p:cNvPr id="4580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 </a:t>
            </a:r>
            <a:endParaRPr dirty="0"/>
          </a:p>
        </p:txBody>
      </p:sp>
      <p:grpSp>
        <p:nvGrpSpPr>
          <p:cNvPr id="4582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583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590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596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69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603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5" name="Google Shape;4605;p69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606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69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610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615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55C865F6-25DD-4DCC-AAC3-4CA48A878C66}"/>
              </a:ext>
            </a:extLst>
          </p:cNvPr>
          <p:cNvSpPr txBox="1"/>
          <p:nvPr/>
        </p:nvSpPr>
        <p:spPr>
          <a:xfrm>
            <a:off x="2386380" y="2769634"/>
            <a:ext cx="466370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Elérhetőség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baracskai.dora@students.jedlik.eu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 (Dóri)</a:t>
            </a:r>
          </a:p>
          <a:p>
            <a:r>
              <a:rPr lang="hu-HU" dirty="0">
                <a:solidFill>
                  <a:schemeClr val="accent2"/>
                </a:solidFill>
                <a:latin typeface="Google Sans"/>
              </a:rPr>
              <a:t>                         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prumuller.tamas@students.jedlik.eu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</a:rPr>
              <a:t> 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(Tamás)</a:t>
            </a: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6" y="310984"/>
            <a:ext cx="8065826" cy="105825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Miért éppen </a:t>
            </a:r>
            <a:r>
              <a:rPr lang="hu-HU" sz="3600" dirty="0" err="1"/>
              <a:t>Fireboy</a:t>
            </a:r>
            <a:r>
              <a:rPr lang="hu-HU" sz="3600" dirty="0"/>
              <a:t> and </a:t>
            </a:r>
            <a:r>
              <a:rPr lang="hu-HU" sz="3600" dirty="0" err="1"/>
              <a:t>Watergirl</a:t>
            </a:r>
            <a:r>
              <a:rPr lang="hu-HU" sz="3600" dirty="0"/>
              <a:t>?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91" y="1583139"/>
            <a:ext cx="4776717" cy="31662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FD7907-9717-453D-8663-4774C1D5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85" y="1372276"/>
            <a:ext cx="3461475" cy="1947901"/>
          </a:xfrm>
          <a:prstGeom prst="rect">
            <a:avLst/>
          </a:prstGeom>
        </p:spPr>
      </p:pic>
      <p:pic>
        <p:nvPicPr>
          <p:cNvPr id="1028" name="Picture 4" descr="Fireboy and Watergirl 2: Light Temple 🕹️ Play Fireboy and Watergirl 2:  Light Temple on CrazyGames">
            <a:extLst>
              <a:ext uri="{FF2B5EF4-FFF2-40B4-BE49-F238E27FC236}">
                <a16:creationId xmlns:a16="http://schemas.microsoft.com/office/drawing/2014/main" id="{CAC26FB4-3D97-4604-A448-B75B3EC7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64" y="3320177"/>
            <a:ext cx="3461475" cy="1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oy and Watergirl 4: Crystal Temple 🕹️ Play Fireboy and Watergirl 4: Crystal  Temple on CrazyGames">
            <a:extLst>
              <a:ext uri="{FF2B5EF4-FFF2-40B4-BE49-F238E27FC236}">
                <a16:creationId xmlns:a16="http://schemas.microsoft.com/office/drawing/2014/main" id="{118B025B-EE69-4324-92DC-3A4E4B9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" y="1811579"/>
            <a:ext cx="4799988" cy="27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04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8210549" y="4391025"/>
            <a:ext cx="85724" cy="952500"/>
          </a:xfrm>
        </p:spPr>
        <p:txBody>
          <a:bodyPr/>
          <a:lstStyle/>
          <a:p>
            <a:pPr marL="0" indent="0" algn="l"/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9C7162-44C4-47C1-8ADC-C12CF37E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847727" y="4042687"/>
            <a:ext cx="7682371" cy="972369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657" y="138692"/>
            <a:ext cx="4724400" cy="138866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Menürendszer: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8667B95-7CD0-4C85-895F-7FA78290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2" y="1527353"/>
            <a:ext cx="8691419" cy="25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71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ím 20">
            <a:extLst>
              <a:ext uri="{FF2B5EF4-FFF2-40B4-BE49-F238E27FC236}">
                <a16:creationId xmlns:a16="http://schemas.microsoft.com/office/drawing/2014/main" id="{B81D84C9-F3D8-4808-837E-0DEDFBACF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133" y="436727"/>
            <a:ext cx="5820179" cy="109604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hu-HU" sz="3600" dirty="0"/>
              <a:t>Alkalmazott technikák:</a:t>
            </a:r>
          </a:p>
        </p:txBody>
      </p:sp>
      <p:sp>
        <p:nvSpPr>
          <p:cNvPr id="22" name="Alcím 21">
            <a:extLst>
              <a:ext uri="{FF2B5EF4-FFF2-40B4-BE49-F238E27FC236}">
                <a16:creationId xmlns:a16="http://schemas.microsoft.com/office/drawing/2014/main" id="{0A5DB855-1270-4943-82AB-8ED21035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481" y="1821976"/>
            <a:ext cx="5508369" cy="23951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2050" name="Picture 2" descr="P92 IT Solutions - HTML, CSS and JavaScript">
            <a:extLst>
              <a:ext uri="{FF2B5EF4-FFF2-40B4-BE49-F238E27FC236}">
                <a16:creationId xmlns:a16="http://schemas.microsoft.com/office/drawing/2014/main" id="{F2FA9C7A-6FC6-471B-9C65-5369AB5E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1950"/>
          <a:stretch/>
        </p:blipFill>
        <p:spPr bwMode="auto">
          <a:xfrm rot="18846288">
            <a:off x="4732483" y="2414484"/>
            <a:ext cx="3733615" cy="1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92 IT Solutions - HTML, CSS and JavaScript">
            <a:extLst>
              <a:ext uri="{FF2B5EF4-FFF2-40B4-BE49-F238E27FC236}">
                <a16:creationId xmlns:a16="http://schemas.microsoft.com/office/drawing/2014/main" id="{12C3BF88-244F-4CCD-95B3-C4045700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2730" r="9343" b="22731"/>
          <a:stretch/>
        </p:blipFill>
        <p:spPr bwMode="auto">
          <a:xfrm>
            <a:off x="1001120" y="1641607"/>
            <a:ext cx="3814549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9ED9307-4EEC-4003-9A26-8A8C500F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6" y="439858"/>
            <a:ext cx="5939665" cy="4052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A00E7C-BF47-4E95-A2C5-9CCACFC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981926"/>
            <a:ext cx="2885637" cy="350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732290-35D7-4FB1-B1BF-E34F4803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46" y="491799"/>
            <a:ext cx="6298507" cy="4159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96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7587564" cy="117426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reszponzív rácsról kicsit részletesebben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1738413"/>
            <a:ext cx="5767677" cy="1666674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B8D96D-44FA-4FA4-A62C-4490C36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" y="1774137"/>
            <a:ext cx="7645255" cy="284807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0" y="111036"/>
            <a:ext cx="4534977" cy="507513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0A74332-6B66-4EED-A60F-4388B99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2" y="111036"/>
            <a:ext cx="2596793" cy="50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</a:t>
            </a:r>
            <a:r>
              <a:rPr lang="hu-HU" sz="3600" dirty="0" err="1"/>
              <a:t>Bootsrap</a:t>
            </a:r>
            <a:r>
              <a:rPr lang="hu-HU" sz="3600" dirty="0"/>
              <a:t> </a:t>
            </a:r>
            <a:r>
              <a:rPr lang="hu-HU" sz="3600" dirty="0" err="1"/>
              <a:t>Carousel</a:t>
            </a:r>
            <a:r>
              <a:rPr lang="hu-HU" sz="3600" dirty="0"/>
              <a:t>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5FF62A8-AC9D-413A-BE6D-91E294C3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7" y="1601230"/>
            <a:ext cx="3874070" cy="1248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A27718-0E13-46E3-9216-A725E890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07" y="1595343"/>
            <a:ext cx="3872547" cy="12547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DAE16E6-AD7F-4572-8CD9-0BCC1443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96" y="2868333"/>
            <a:ext cx="3816111" cy="12364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25F5B9-5AFE-496D-9F74-AAA28093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7" y="2850048"/>
            <a:ext cx="3872547" cy="12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Kvíz bemutatása: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97" y="96588"/>
            <a:ext cx="5446081" cy="49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GitHub címkék és alkalmazásuk: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5" y="1289712"/>
            <a:ext cx="5860240" cy="3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Diavetítés a képernyőre (16:9 oldalarány)</PresentationFormat>
  <Paragraphs>42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Exo</vt:lpstr>
      <vt:lpstr>PT Sans</vt:lpstr>
      <vt:lpstr>Google Sans</vt:lpstr>
      <vt:lpstr>Data Center Business Plan by Slidesgo</vt:lpstr>
      <vt:lpstr>Proj1-elements-9C</vt:lpstr>
      <vt:lpstr>Miért éppen Fireboy and Watergirl?</vt:lpstr>
      <vt:lpstr>Menürendszer:</vt:lpstr>
      <vt:lpstr>Alkalmazott technikák:</vt:lpstr>
      <vt:lpstr>PowerPoint-bemutató</vt:lpstr>
      <vt:lpstr>A reszponzív rácsról kicsit részletesebben</vt:lpstr>
      <vt:lpstr>A Bootsrap Carousel:</vt:lpstr>
      <vt:lpstr>Kvíz bemutatása:</vt:lpstr>
      <vt:lpstr>GitHub címkék és alkalmazásuk:</vt:lpstr>
      <vt:lpstr>Github statisztika:</vt:lpstr>
      <vt:lpstr>Összesítve: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Proj1-elements-9C</dc:title>
  <dc:creator>Baracskai Dóra</dc:creator>
  <cp:lastModifiedBy>Baracskai Dóra</cp:lastModifiedBy>
  <cp:revision>23</cp:revision>
  <dcterms:modified xsi:type="dcterms:W3CDTF">2023-03-17T07:31:54Z</dcterms:modified>
</cp:coreProperties>
</file>